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</p:sldMasterIdLst>
  <p:notesMasterIdLst>
    <p:notesMasterId r:id="rId9"/>
  </p:notesMasterIdLst>
  <p:sldIdLst>
    <p:sldId id="256" r:id="rId2"/>
    <p:sldId id="260" r:id="rId3"/>
    <p:sldId id="258" r:id="rId4"/>
    <p:sldId id="261" r:id="rId5"/>
    <p:sldId id="257" r:id="rId6"/>
    <p:sldId id="262" r:id="rId7"/>
    <p:sldId id="259" r:id="rId8"/>
  </p:sldIdLst>
  <p:sldSz cx="10691813" cy="7559675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egoe UI" panose="020B0502040204020203" pitchFamily="34" charset="0"/>
      <p:regular r:id="rId14"/>
      <p:bold r:id="rId15"/>
      <p:italic r:id="rId16"/>
      <p:boldItalic r:id="rId1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4" userDrawn="1">
          <p15:clr>
            <a:srgbClr val="A4A3A4"/>
          </p15:clr>
        </p15:guide>
        <p15:guide id="2" pos="5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8FA5"/>
    <a:srgbClr val="002D4F"/>
    <a:srgbClr val="86AF38"/>
    <a:srgbClr val="9F0D29"/>
    <a:srgbClr val="C96419"/>
    <a:srgbClr val="003C6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1"/>
    <p:restoredTop sz="94732"/>
  </p:normalViewPr>
  <p:slideViewPr>
    <p:cSldViewPr snapToGrid="0" snapToObjects="1">
      <p:cViewPr varScale="1">
        <p:scale>
          <a:sx n="98" d="100"/>
          <a:sy n="98" d="100"/>
        </p:scale>
        <p:origin x="1554" y="78"/>
      </p:cViewPr>
      <p:guideLst>
        <p:guide orient="horz" pos="2404"/>
        <p:guide pos="5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EE768-CD96-3A40-B108-02B3834D65CD}" type="datetimeFigureOut">
              <a:rPr lang="da-DK" smtClean="0"/>
              <a:t>20-06-2025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0BAF1-BD40-8749-B9F7-AC39CFDCE2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46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0BAF1-BD40-8749-B9F7-AC39CFDCE2D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076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857333" y="530362"/>
            <a:ext cx="8224231" cy="577457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84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886226" y="502910"/>
            <a:ext cx="8224231" cy="577457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sz="19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5664" y="1541236"/>
            <a:ext cx="6256575" cy="3164515"/>
          </a:xfrm>
        </p:spPr>
        <p:txBody>
          <a:bodyPr anchor="ctr">
            <a:normAutofit/>
          </a:bodyPr>
          <a:lstStyle>
            <a:lvl1pPr algn="ctr">
              <a:defRPr sz="529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9229" y="5660967"/>
            <a:ext cx="3856107" cy="1166181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527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6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9879" y="762967"/>
            <a:ext cx="1976872" cy="58532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62" y="762967"/>
            <a:ext cx="7111169" cy="58532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2" y="1884670"/>
            <a:ext cx="8037953" cy="3266458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392" y="5373816"/>
            <a:ext cx="8037953" cy="1160322"/>
          </a:xfrm>
        </p:spPr>
        <p:txBody>
          <a:bodyPr>
            <a:normAutofit/>
          </a:bodyPr>
          <a:lstStyle>
            <a:lvl1pPr marL="0" indent="0" algn="ctr">
              <a:buNone/>
              <a:defRPr sz="308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8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126" y="2309901"/>
            <a:ext cx="4383956" cy="4379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192" y="2309901"/>
            <a:ext cx="4448558" cy="4379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3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122" y="773968"/>
            <a:ext cx="9056022" cy="12408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122" y="2014816"/>
            <a:ext cx="4357471" cy="89771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122" y="2912526"/>
            <a:ext cx="4357471" cy="37505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08190" y="2014816"/>
            <a:ext cx="4461091" cy="89771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8190" y="2912526"/>
            <a:ext cx="4461091" cy="37505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3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105776" y="1245881"/>
            <a:ext cx="7876943" cy="552250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84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753" y="2129908"/>
            <a:ext cx="6109608" cy="34078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153506" y="1215881"/>
            <a:ext cx="7876943" cy="5522506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 sz="1984"/>
          </a:p>
        </p:txBody>
      </p:sp>
    </p:spTree>
    <p:extLst>
      <p:ext uri="{BB962C8B-B14F-4D97-AF65-F5344CB8AC3E}">
        <p14:creationId xmlns:p14="http://schemas.microsoft.com/office/powerpoint/2010/main" val="107771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609880"/>
            <a:ext cx="3448388" cy="1910011"/>
          </a:xfrm>
        </p:spPr>
        <p:txBody>
          <a:bodyPr anchor="b">
            <a:normAutofit/>
          </a:bodyPr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265" y="1088454"/>
            <a:ext cx="5208878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610888"/>
            <a:ext cx="3448388" cy="3858585"/>
          </a:xfrm>
        </p:spPr>
        <p:txBody>
          <a:bodyPr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455" y="678933"/>
            <a:ext cx="3448388" cy="1840959"/>
          </a:xfrm>
        </p:spPr>
        <p:txBody>
          <a:bodyPr anchor="b">
            <a:normAutofit/>
          </a:bodyPr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455" y="2607795"/>
            <a:ext cx="3448388" cy="3861678"/>
          </a:xfrm>
        </p:spPr>
        <p:txBody>
          <a:bodyPr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5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27039" y="405644"/>
            <a:ext cx="10084612" cy="6838653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84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127" y="615322"/>
            <a:ext cx="9061623" cy="1558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29" y="2303064"/>
            <a:ext cx="9061622" cy="421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0268" y="7006699"/>
            <a:ext cx="228444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1784" y="7006699"/>
            <a:ext cx="302032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 b="1" cap="all" spc="11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822106" y="7006699"/>
            <a:ext cx="45943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353661" y="429309"/>
            <a:ext cx="10084612" cy="6838653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984"/>
          </a:p>
        </p:txBody>
      </p:sp>
    </p:spTree>
    <p:extLst>
      <p:ext uri="{BB962C8B-B14F-4D97-AF65-F5344CB8AC3E}">
        <p14:creationId xmlns:p14="http://schemas.microsoft.com/office/powerpoint/2010/main" val="118436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007943" rtl="0" eaLnBrk="1" latinLnBrk="0" hangingPunct="1">
        <a:lnSpc>
          <a:spcPct val="100000"/>
        </a:lnSpc>
        <a:spcBef>
          <a:spcPct val="0"/>
        </a:spcBef>
        <a:buNone/>
        <a:defRPr sz="5291" b="1" kern="1200" spc="1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lnSpc>
          <a:spcPct val="100000"/>
        </a:lnSpc>
        <a:spcBef>
          <a:spcPts val="1102"/>
        </a:spcBef>
        <a:buSzPct val="73000"/>
        <a:buFontTx/>
        <a:buNone/>
        <a:defRPr sz="3527" b="1" kern="1200" spc="55" baseline="0">
          <a:solidFill>
            <a:schemeClr val="tx1"/>
          </a:solidFill>
          <a:latin typeface="+mn-lt"/>
          <a:ea typeface="+mn-ea"/>
          <a:cs typeface="+mn-cs"/>
        </a:defRPr>
      </a:lvl1pPr>
      <a:lvl2pPr marL="251986" indent="-201589" algn="l" defTabSz="1007943" rtl="0" eaLnBrk="1" latinLnBrk="0" hangingPunct="1">
        <a:lnSpc>
          <a:spcPct val="100000"/>
        </a:lnSpc>
        <a:spcBef>
          <a:spcPts val="551"/>
        </a:spcBef>
        <a:buSzPct val="70000"/>
        <a:buFont typeface="Arial" panose="020B0604020202020204" pitchFamily="34" charset="0"/>
        <a:buChar char="•"/>
        <a:defRPr sz="3086" b="1" kern="1200" spc="55" baseline="0">
          <a:solidFill>
            <a:schemeClr val="tx1"/>
          </a:solidFill>
          <a:latin typeface="+mn-lt"/>
          <a:ea typeface="+mn-ea"/>
          <a:cs typeface="+mn-cs"/>
        </a:defRPr>
      </a:lvl2pPr>
      <a:lvl3pPr marL="302383" indent="0" algn="l" defTabSz="1007943" rtl="0" eaLnBrk="1" latinLnBrk="0" hangingPunct="1">
        <a:lnSpc>
          <a:spcPct val="100000"/>
        </a:lnSpc>
        <a:spcBef>
          <a:spcPts val="551"/>
        </a:spcBef>
        <a:buSzPct val="73000"/>
        <a:buFontTx/>
        <a:buNone/>
        <a:defRPr sz="2646" b="1" kern="1200" spc="55" baseline="0">
          <a:solidFill>
            <a:schemeClr val="tx1"/>
          </a:solidFill>
          <a:latin typeface="+mn-lt"/>
          <a:ea typeface="+mn-ea"/>
          <a:cs typeface="+mn-cs"/>
        </a:defRPr>
      </a:lvl3pPr>
      <a:lvl4pPr marL="604766" indent="-201589" algn="l" defTabSz="1007943" rtl="0" eaLnBrk="1" latinLnBrk="0" hangingPunct="1">
        <a:lnSpc>
          <a:spcPct val="100000"/>
        </a:lnSpc>
        <a:spcBef>
          <a:spcPts val="551"/>
        </a:spcBef>
        <a:buSzPct val="73000"/>
        <a:buFont typeface="Arial" panose="020B0604020202020204" pitchFamily="34" charset="0"/>
        <a:buChar char="•"/>
        <a:defRPr sz="2205" b="1" kern="1200" spc="55" baseline="0">
          <a:solidFill>
            <a:schemeClr val="tx1"/>
          </a:solidFill>
          <a:latin typeface="+mn-lt"/>
          <a:ea typeface="+mn-ea"/>
          <a:cs typeface="+mn-cs"/>
        </a:defRPr>
      </a:lvl4pPr>
      <a:lvl5pPr marL="604766" indent="0" algn="l" defTabSz="1007943" rtl="0" eaLnBrk="1" latinLnBrk="0" hangingPunct="1">
        <a:lnSpc>
          <a:spcPct val="100000"/>
        </a:lnSpc>
        <a:spcBef>
          <a:spcPts val="551"/>
        </a:spcBef>
        <a:buSzPct val="73000"/>
        <a:buFontTx/>
        <a:buNone/>
        <a:defRPr sz="2205" b="1" kern="1200" spc="55" baseline="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 descr="Et billede, der indeholder himmel, udendørs, flok, natur&#10;&#10;Automatisk genereret beskrivelse">
            <a:extLst>
              <a:ext uri="{FF2B5EF4-FFF2-40B4-BE49-F238E27FC236}">
                <a16:creationId xmlns:a16="http://schemas.microsoft.com/office/drawing/2014/main" id="{4F967949-8B15-7418-19F8-8208463436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4" cy="755967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5DF0D012-4B40-7DA4-7BF4-78751269E779}"/>
              </a:ext>
            </a:extLst>
          </p:cNvPr>
          <p:cNvSpPr/>
          <p:nvPr/>
        </p:nvSpPr>
        <p:spPr>
          <a:xfrm>
            <a:off x="6929120" y="0"/>
            <a:ext cx="3762693" cy="7557527"/>
          </a:xfrm>
          <a:prstGeom prst="rect">
            <a:avLst/>
          </a:prstGeom>
          <a:solidFill>
            <a:srgbClr val="778FA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53D20FC-B8DB-DFEC-237F-121E29F8AC00}"/>
              </a:ext>
            </a:extLst>
          </p:cNvPr>
          <p:cNvSpPr txBox="1"/>
          <p:nvPr/>
        </p:nvSpPr>
        <p:spPr>
          <a:xfrm>
            <a:off x="7265504" y="1506501"/>
            <a:ext cx="3200400" cy="281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b="1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Dagsorden:</a:t>
            </a:r>
            <a:endParaRPr lang="da-DK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sz="17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Kl. </a:t>
            </a:r>
            <a:r>
              <a:rPr lang="da-DK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xx.xx</a:t>
            </a:r>
            <a:r>
              <a:rPr lang="da-DK" sz="17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da-DK" sz="17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Velkomst</a:t>
            </a:r>
          </a:p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sz="17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Kl. </a:t>
            </a:r>
            <a:r>
              <a:rPr lang="da-DK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xx.xx</a:t>
            </a:r>
            <a:r>
              <a:rPr lang="da-DK" sz="17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da-DK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xxxx</a:t>
            </a:r>
            <a:endParaRPr lang="da-DK" sz="1700" dirty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sz="17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Kl. </a:t>
            </a:r>
            <a:r>
              <a:rPr lang="da-DK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xx.xx</a:t>
            </a:r>
            <a:r>
              <a:rPr lang="da-DK" sz="17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da-DK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xxxx</a:t>
            </a:r>
            <a:endParaRPr lang="da-DK" sz="1700" dirty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sz="17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Kl. </a:t>
            </a:r>
            <a:r>
              <a:rPr lang="da-DK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xx.xx</a:t>
            </a:r>
            <a:r>
              <a:rPr lang="da-DK" sz="17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da-DK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xxxx</a:t>
            </a:r>
            <a:endParaRPr lang="da-DK" sz="1700" dirty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sz="17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Kl. </a:t>
            </a:r>
            <a:r>
              <a:rPr lang="da-DK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xx.xx</a:t>
            </a:r>
            <a:r>
              <a:rPr lang="da-DK" sz="17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da-DK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xxxx</a:t>
            </a:r>
            <a:endParaRPr lang="da-DK" sz="17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tabLst>
                <a:tab pos="882650" algn="l"/>
              </a:tabLst>
            </a:pPr>
            <a:r>
              <a:rPr lang="da-DK" sz="17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Kl. </a:t>
            </a:r>
            <a:r>
              <a:rPr lang="da-DK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xx.xx</a:t>
            </a:r>
            <a:r>
              <a:rPr lang="da-DK" sz="170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da-DK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xxxx</a:t>
            </a:r>
            <a:endParaRPr lang="da-DK" sz="1700" dirty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520F287-01D8-D187-CA45-4BABFE35DDF4}"/>
              </a:ext>
            </a:extLst>
          </p:cNvPr>
          <p:cNvSpPr txBox="1"/>
          <p:nvPr/>
        </p:nvSpPr>
        <p:spPr>
          <a:xfrm>
            <a:off x="523792" y="275395"/>
            <a:ext cx="641548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882650" algn="l"/>
              </a:tabLst>
            </a:pPr>
            <a:r>
              <a:rPr lang="da-DK" sz="2500" i="1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Plads til </a:t>
            </a:r>
          </a:p>
          <a:p>
            <a:pPr>
              <a:tabLst>
                <a:tab pos="882650" algn="l"/>
              </a:tabLst>
            </a:pPr>
            <a:r>
              <a:rPr lang="da-DK" sz="4400" b="1" dirty="0">
                <a:solidFill>
                  <a:schemeClr val="bg1"/>
                </a:solidFill>
                <a:latin typeface="Segoe UI" panose="020B0502040204020203" pitchFamily="34" charset="0"/>
              </a:rPr>
              <a:t>Overskrift her!</a:t>
            </a:r>
            <a:endParaRPr lang="da-DK" sz="440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6D99400-C774-EAD7-877D-F4D0CDCA8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957" y="7006375"/>
            <a:ext cx="1223486" cy="4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4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himmel, udendørs, flok, natur&#10;&#10;Automatisk genereret beskrivelse">
            <a:extLst>
              <a:ext uri="{FF2B5EF4-FFF2-40B4-BE49-F238E27FC236}">
                <a16:creationId xmlns:a16="http://schemas.microsoft.com/office/drawing/2014/main" id="{B3861A85-1559-BA7E-211E-063F8457DD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691811" cy="755967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CF32CCF-2DBF-BF17-63DE-27DB4C9DF3D9}"/>
              </a:ext>
            </a:extLst>
          </p:cNvPr>
          <p:cNvSpPr/>
          <p:nvPr/>
        </p:nvSpPr>
        <p:spPr>
          <a:xfrm>
            <a:off x="-3" y="0"/>
            <a:ext cx="10691813" cy="7559675"/>
          </a:xfrm>
          <a:prstGeom prst="rect">
            <a:avLst/>
          </a:prstGeom>
          <a:solidFill>
            <a:srgbClr val="778FA5">
              <a:alpha val="4991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E21BC38-1B5F-3AC6-B722-FBD815E1F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516" y="6989100"/>
            <a:ext cx="1223486" cy="44955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1F9E7635-B8E1-B1CA-191C-CDDFF5B3D22D}"/>
              </a:ext>
            </a:extLst>
          </p:cNvPr>
          <p:cNvSpPr txBox="1"/>
          <p:nvPr/>
        </p:nvSpPr>
        <p:spPr>
          <a:xfrm>
            <a:off x="-2" y="782317"/>
            <a:ext cx="10691812" cy="1390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tabLst>
                <a:tab pos="882650" algn="l"/>
              </a:tabLst>
            </a:pPr>
            <a:r>
              <a:rPr lang="da-DK" sz="4800" b="1" dirty="0">
                <a:solidFill>
                  <a:schemeClr val="bg1"/>
                </a:solidFill>
                <a:latin typeface="Segoe UI" panose="020B0502040204020203" pitchFamily="34" charset="0"/>
              </a:rPr>
              <a:t>Overskrift</a:t>
            </a:r>
          </a:p>
          <a:p>
            <a:pPr algn="ctr">
              <a:spcAft>
                <a:spcPts val="1000"/>
              </a:spcAft>
              <a:tabLst>
                <a:tab pos="882650" algn="l"/>
              </a:tabLst>
            </a:pPr>
            <a:r>
              <a:rPr lang="da-DK" sz="2800" i="1" dirty="0">
                <a:solidFill>
                  <a:schemeClr val="bg1"/>
                </a:solidFill>
                <a:latin typeface="Segoe UI" panose="020B0502040204020203" pitchFamily="34" charset="0"/>
                <a:ea typeface="Palatino" pitchFamily="2" charset="77"/>
                <a:cs typeface="Segoe UI" panose="020B0502040204020203" pitchFamily="34" charset="0"/>
              </a:rPr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7372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52291B-59D5-9971-406E-8039AF7CC399}"/>
              </a:ext>
            </a:extLst>
          </p:cNvPr>
          <p:cNvSpPr/>
          <p:nvPr/>
        </p:nvSpPr>
        <p:spPr>
          <a:xfrm>
            <a:off x="5345906" y="-1"/>
            <a:ext cx="5345907" cy="7559675"/>
          </a:xfrm>
          <a:prstGeom prst="rect">
            <a:avLst/>
          </a:prstGeom>
          <a:solidFill>
            <a:srgbClr val="77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513FBD7-6D66-9784-6FE0-83F22165F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516" y="7002547"/>
            <a:ext cx="1223486" cy="44955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71684E1-0625-24A5-9A0C-D3948E59D6E1}"/>
              </a:ext>
            </a:extLst>
          </p:cNvPr>
          <p:cNvSpPr txBox="1"/>
          <p:nvPr/>
        </p:nvSpPr>
        <p:spPr>
          <a:xfrm>
            <a:off x="363071" y="3657602"/>
            <a:ext cx="47064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800" b="1" dirty="0">
                <a:solidFill>
                  <a:srgbClr val="00004C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Overskrift i</a:t>
            </a:r>
          </a:p>
          <a:p>
            <a:r>
              <a:rPr lang="da-DK" sz="4800" b="1" dirty="0">
                <a:solidFill>
                  <a:srgbClr val="0000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max 2 eller 3 </a:t>
            </a:r>
            <a:r>
              <a:rPr lang="da-DK" sz="4800" b="1" dirty="0" err="1">
                <a:solidFill>
                  <a:srgbClr val="0000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linier</a:t>
            </a:r>
            <a:endParaRPr lang="da-DK" sz="4800" b="1" dirty="0">
              <a:solidFill>
                <a:srgbClr val="00004C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8A83634-9C52-DB84-3311-9A17EC4013D4}"/>
              </a:ext>
            </a:extLst>
          </p:cNvPr>
          <p:cNvSpPr txBox="1"/>
          <p:nvPr/>
        </p:nvSpPr>
        <p:spPr>
          <a:xfrm>
            <a:off x="5809131" y="3816350"/>
            <a:ext cx="4519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Slide når der kun skal være plads til lidt tekst.</a:t>
            </a:r>
          </a:p>
          <a:p>
            <a:endParaRPr lang="da-DK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a-DK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Ovenstående billede er blot til inspiration, det kan erstattes af et andet billede som passer til emnet.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93829857-EEC5-089D-DFB9-138B917667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8931"/>
            <a:ext cx="10691813" cy="33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7FFA69A-8EAA-7174-9445-A8E62E02CF84}"/>
              </a:ext>
            </a:extLst>
          </p:cNvPr>
          <p:cNvSpPr/>
          <p:nvPr/>
        </p:nvSpPr>
        <p:spPr>
          <a:xfrm>
            <a:off x="709656" y="0"/>
            <a:ext cx="3376613" cy="7559674"/>
          </a:xfrm>
          <a:prstGeom prst="rect">
            <a:avLst/>
          </a:prstGeom>
          <a:solidFill>
            <a:srgbClr val="77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E900EA2D-F2DE-191C-05C5-DC6799444562}"/>
              </a:ext>
            </a:extLst>
          </p:cNvPr>
          <p:cNvSpPr txBox="1"/>
          <p:nvPr/>
        </p:nvSpPr>
        <p:spPr>
          <a:xfrm>
            <a:off x="709656" y="3779837"/>
            <a:ext cx="3376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Overskrift til punktopstillet tekst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CAD7537-D589-F949-E143-9C8AE365A22D}"/>
              </a:ext>
            </a:extLst>
          </p:cNvPr>
          <p:cNvSpPr txBox="1"/>
          <p:nvPr/>
        </p:nvSpPr>
        <p:spPr>
          <a:xfrm>
            <a:off x="4271059" y="3779837"/>
            <a:ext cx="4872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600" dirty="0">
                <a:latin typeface="Segoe UI" panose="020B0502040204020203" pitchFamily="34" charset="0"/>
                <a:cs typeface="Segoe UI" panose="020B0502040204020203" pitchFamily="34" charset="0"/>
              </a:rPr>
              <a:t>Her er der plads til punktopstillet tekst.</a:t>
            </a:r>
          </a:p>
          <a:p>
            <a:pPr marL="342900" indent="-342900">
              <a:buFont typeface="+mj-lt"/>
              <a:buAutoNum type="arabicPeriod"/>
            </a:pPr>
            <a:endParaRPr lang="da-DK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600" dirty="0">
                <a:latin typeface="Segoe UI" panose="020B0502040204020203" pitchFamily="34" charset="0"/>
                <a:cs typeface="Segoe UI" panose="020B0502040204020203" pitchFamily="34" charset="0"/>
              </a:rPr>
              <a:t>Teksten kan stilles op med nummerering, som vist her…</a:t>
            </a:r>
          </a:p>
          <a:p>
            <a:pPr marL="342900" indent="-342900">
              <a:buFont typeface="+mj-lt"/>
              <a:buAutoNum type="arabicPeriod"/>
            </a:pPr>
            <a:endParaRPr lang="da-DK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sz="1600" dirty="0">
                <a:latin typeface="Segoe UI" panose="020B0502040204020203" pitchFamily="34" charset="0"/>
                <a:cs typeface="Segoe UI" panose="020B0502040204020203" pitchFamily="34" charset="0"/>
              </a:rPr>
              <a:t>…eller med bullets, hvis ikke man ønsker tal.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BA4FCEC-BC73-A4D6-BD7F-21F395EBA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502" y="7025549"/>
            <a:ext cx="1147513" cy="395348"/>
          </a:xfrm>
          <a:prstGeom prst="rect">
            <a:avLst/>
          </a:prstGeom>
        </p:spPr>
      </p:pic>
      <p:pic>
        <p:nvPicPr>
          <p:cNvPr id="6" name="Billede 5" descr="Et billede, der indeholder himmel, udendørs, stående, solnedgang&#10;&#10;Automatisk genereret beskrivelse">
            <a:extLst>
              <a:ext uri="{FF2B5EF4-FFF2-40B4-BE49-F238E27FC236}">
                <a16:creationId xmlns:a16="http://schemas.microsoft.com/office/drawing/2014/main" id="{88A48E31-3015-65BC-72C4-EBB3DA893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8931"/>
            <a:ext cx="10691814" cy="337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6ABD4CB-CC1B-1F4B-3389-4B2C771E49FF}"/>
              </a:ext>
            </a:extLst>
          </p:cNvPr>
          <p:cNvSpPr/>
          <p:nvPr/>
        </p:nvSpPr>
        <p:spPr>
          <a:xfrm>
            <a:off x="7315200" y="-1"/>
            <a:ext cx="3376613" cy="7559675"/>
          </a:xfrm>
          <a:prstGeom prst="rect">
            <a:avLst/>
          </a:prstGeom>
          <a:solidFill>
            <a:srgbClr val="77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0D243E7-1F6C-B27D-2F3C-103B4FD62B50}"/>
              </a:ext>
            </a:extLst>
          </p:cNvPr>
          <p:cNvSpPr txBox="1"/>
          <p:nvPr/>
        </p:nvSpPr>
        <p:spPr>
          <a:xfrm>
            <a:off x="363071" y="329017"/>
            <a:ext cx="53519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800" b="1" dirty="0">
                <a:solidFill>
                  <a:srgbClr val="00004C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Overskrift</a:t>
            </a:r>
          </a:p>
          <a:p>
            <a:r>
              <a:rPr lang="da-DK" sz="4800" b="1" dirty="0">
                <a:solidFill>
                  <a:srgbClr val="0000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evt. i 2 </a:t>
            </a:r>
            <a:r>
              <a:rPr lang="da-DK" sz="4800" b="1" dirty="0" err="1">
                <a:solidFill>
                  <a:srgbClr val="00004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linier</a:t>
            </a:r>
            <a:endParaRPr lang="da-DK" sz="4800" b="1" dirty="0">
              <a:solidFill>
                <a:srgbClr val="00004C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9C4C509-B567-E295-87C9-C22DDC5D8C5D}"/>
              </a:ext>
            </a:extLst>
          </p:cNvPr>
          <p:cNvSpPr txBox="1"/>
          <p:nvPr/>
        </p:nvSpPr>
        <p:spPr>
          <a:xfrm>
            <a:off x="376517" y="2017060"/>
            <a:ext cx="6441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latin typeface="Segoe UI" panose="020B0502040204020203" pitchFamily="34" charset="0"/>
                <a:cs typeface="Segoe UI" panose="020B0502040204020203" pitchFamily="34" charset="0"/>
              </a:rPr>
              <a:t>Slide når der skal være plads til meget tekst.</a:t>
            </a:r>
          </a:p>
          <a:p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da-DK" b="1" dirty="0">
                <a:latin typeface="Segoe UI" panose="020B0502040204020203" pitchFamily="34" charset="0"/>
                <a:cs typeface="Segoe UI" panose="020B0502040204020203" pitchFamily="34" charset="0"/>
              </a:rPr>
              <a:t>Den blå boks til højre er et grafisk element som kun bruges til logo.</a:t>
            </a:r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19C3293-94F1-6466-0115-91B6E76E4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516" y="6989100"/>
            <a:ext cx="1223486" cy="4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7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3B898AF-BBC3-7436-0555-2290ED194E18}"/>
              </a:ext>
            </a:extLst>
          </p:cNvPr>
          <p:cNvSpPr/>
          <p:nvPr/>
        </p:nvSpPr>
        <p:spPr>
          <a:xfrm>
            <a:off x="635765" y="3410595"/>
            <a:ext cx="2049769" cy="3296505"/>
          </a:xfrm>
          <a:prstGeom prst="rect">
            <a:avLst/>
          </a:prstGeom>
          <a:solidFill>
            <a:srgbClr val="778FA5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0461FEE-53B9-6011-2FB9-8F878544E14C}"/>
              </a:ext>
            </a:extLst>
          </p:cNvPr>
          <p:cNvSpPr/>
          <p:nvPr/>
        </p:nvSpPr>
        <p:spPr>
          <a:xfrm>
            <a:off x="3085688" y="3410595"/>
            <a:ext cx="2049769" cy="3296505"/>
          </a:xfrm>
          <a:prstGeom prst="rect">
            <a:avLst/>
          </a:prstGeom>
          <a:solidFill>
            <a:srgbClr val="778FA5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2406601-4C37-D242-B3AE-012AEF183C7F}"/>
              </a:ext>
            </a:extLst>
          </p:cNvPr>
          <p:cNvSpPr/>
          <p:nvPr/>
        </p:nvSpPr>
        <p:spPr>
          <a:xfrm>
            <a:off x="5494912" y="3410595"/>
            <a:ext cx="2049769" cy="3296505"/>
          </a:xfrm>
          <a:prstGeom prst="rect">
            <a:avLst/>
          </a:prstGeom>
          <a:solidFill>
            <a:srgbClr val="778FA5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79CB3B4-BAE7-32AE-6F6D-86EF10EF59CB}"/>
              </a:ext>
            </a:extLst>
          </p:cNvPr>
          <p:cNvSpPr/>
          <p:nvPr/>
        </p:nvSpPr>
        <p:spPr>
          <a:xfrm>
            <a:off x="7925074" y="3410595"/>
            <a:ext cx="2049769" cy="3296505"/>
          </a:xfrm>
          <a:prstGeom prst="rect">
            <a:avLst/>
          </a:prstGeom>
          <a:solidFill>
            <a:srgbClr val="778FA5">
              <a:alpha val="1960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85AED46-A913-AF1D-C380-A75045BE4648}"/>
              </a:ext>
            </a:extLst>
          </p:cNvPr>
          <p:cNvSpPr/>
          <p:nvPr/>
        </p:nvSpPr>
        <p:spPr>
          <a:xfrm>
            <a:off x="0" y="0"/>
            <a:ext cx="10691813" cy="2557324"/>
          </a:xfrm>
          <a:prstGeom prst="rect">
            <a:avLst/>
          </a:prstGeom>
          <a:solidFill>
            <a:srgbClr val="778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1CA15C3-85CF-522A-7D9D-10ADC4E08C9C}"/>
              </a:ext>
            </a:extLst>
          </p:cNvPr>
          <p:cNvSpPr txBox="1"/>
          <p:nvPr/>
        </p:nvSpPr>
        <p:spPr>
          <a:xfrm>
            <a:off x="0" y="419798"/>
            <a:ext cx="10691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0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Overskrift </a:t>
            </a:r>
            <a:r>
              <a:rPr lang="da-DK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højst 2 </a:t>
            </a:r>
            <a:r>
              <a:rPr lang="da-DK" sz="40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linier</a:t>
            </a:r>
            <a:endParaRPr lang="da-DK" sz="4000" b="1" dirty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EBEAB1A-757E-9D0D-EA75-9D7703684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128" y="7008297"/>
            <a:ext cx="1147513" cy="39534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FC2FC5F8-2914-A381-FBFF-DB07B0C1EE17}"/>
              </a:ext>
            </a:extLst>
          </p:cNvPr>
          <p:cNvSpPr/>
          <p:nvPr/>
        </p:nvSpPr>
        <p:spPr>
          <a:xfrm>
            <a:off x="1037969" y="2090282"/>
            <a:ext cx="1175513" cy="1175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44B87E5-74DE-6FD2-0BF0-34B4B2DA2ABF}"/>
              </a:ext>
            </a:extLst>
          </p:cNvPr>
          <p:cNvSpPr/>
          <p:nvPr/>
        </p:nvSpPr>
        <p:spPr>
          <a:xfrm>
            <a:off x="3545353" y="2090282"/>
            <a:ext cx="1175513" cy="1175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B40DF19-0A10-3F2E-FF5F-A2C242C1A0C2}"/>
              </a:ext>
            </a:extLst>
          </p:cNvPr>
          <p:cNvSpPr/>
          <p:nvPr/>
        </p:nvSpPr>
        <p:spPr>
          <a:xfrm>
            <a:off x="5970947" y="2090282"/>
            <a:ext cx="1175513" cy="1175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6FEE5AE-7A81-6280-E583-DE31CD6523FA}"/>
              </a:ext>
            </a:extLst>
          </p:cNvPr>
          <p:cNvSpPr/>
          <p:nvPr/>
        </p:nvSpPr>
        <p:spPr>
          <a:xfrm>
            <a:off x="8331380" y="2090282"/>
            <a:ext cx="1175513" cy="11755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9260C24-EA69-4955-A2E2-A18C2EAF3210}"/>
              </a:ext>
            </a:extLst>
          </p:cNvPr>
          <p:cNvSpPr txBox="1"/>
          <p:nvPr/>
        </p:nvSpPr>
        <p:spPr>
          <a:xfrm>
            <a:off x="635765" y="3460023"/>
            <a:ext cx="204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Segoe UI" panose="020B0502040204020203" pitchFamily="34" charset="0"/>
                <a:cs typeface="Segoe UI" panose="020B0502040204020203" pitchFamily="34" charset="0"/>
              </a:rPr>
              <a:t>Spalte 1:</a:t>
            </a:r>
          </a:p>
          <a:p>
            <a:r>
              <a:rPr lang="da-DK" sz="1400" dirty="0">
                <a:latin typeface="Segoe UI" panose="020B0502040204020203" pitchFamily="34" charset="0"/>
                <a:cs typeface="Segoe UI" panose="020B0502040204020203" pitchFamily="34" charset="0"/>
              </a:rPr>
              <a:t>Tekst ind her!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3B6964D9-A20A-BF4D-BDAF-931CC7919CC9}"/>
              </a:ext>
            </a:extLst>
          </p:cNvPr>
          <p:cNvSpPr txBox="1"/>
          <p:nvPr/>
        </p:nvSpPr>
        <p:spPr>
          <a:xfrm>
            <a:off x="3085688" y="3460023"/>
            <a:ext cx="204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Segoe UI" panose="020B0502040204020203" pitchFamily="34" charset="0"/>
                <a:cs typeface="Segoe UI" panose="020B0502040204020203" pitchFamily="34" charset="0"/>
              </a:rPr>
              <a:t>Spalte 2:</a:t>
            </a:r>
          </a:p>
          <a:p>
            <a:r>
              <a:rPr lang="da-DK" sz="1400" dirty="0">
                <a:latin typeface="Segoe UI" panose="020B0502040204020203" pitchFamily="34" charset="0"/>
                <a:cs typeface="Segoe UI" panose="020B0502040204020203" pitchFamily="34" charset="0"/>
              </a:rPr>
              <a:t>Tekst ind her!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3E7DC09F-6C9F-2F3D-902B-579696D6CDC1}"/>
              </a:ext>
            </a:extLst>
          </p:cNvPr>
          <p:cNvSpPr txBox="1"/>
          <p:nvPr/>
        </p:nvSpPr>
        <p:spPr>
          <a:xfrm>
            <a:off x="5494912" y="3460023"/>
            <a:ext cx="204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Segoe UI" panose="020B0502040204020203" pitchFamily="34" charset="0"/>
                <a:cs typeface="Segoe UI" panose="020B0502040204020203" pitchFamily="34" charset="0"/>
              </a:rPr>
              <a:t>Spalte 3:</a:t>
            </a:r>
          </a:p>
          <a:p>
            <a:r>
              <a:rPr lang="da-DK" sz="1400" dirty="0">
                <a:latin typeface="Segoe UI" panose="020B0502040204020203" pitchFamily="34" charset="0"/>
                <a:cs typeface="Segoe UI" panose="020B0502040204020203" pitchFamily="34" charset="0"/>
              </a:rPr>
              <a:t>Tekst ind her!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F827DC1D-BBDD-2E9B-B3D6-2BB425715253}"/>
              </a:ext>
            </a:extLst>
          </p:cNvPr>
          <p:cNvSpPr txBox="1"/>
          <p:nvPr/>
        </p:nvSpPr>
        <p:spPr>
          <a:xfrm>
            <a:off x="7925074" y="3460023"/>
            <a:ext cx="2028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>
                <a:latin typeface="Segoe UI" panose="020B0502040204020203" pitchFamily="34" charset="0"/>
                <a:cs typeface="Segoe UI" panose="020B0502040204020203" pitchFamily="34" charset="0"/>
              </a:rPr>
              <a:t>Spalte 4:</a:t>
            </a:r>
          </a:p>
          <a:p>
            <a:r>
              <a:rPr lang="da-DK" sz="1400" dirty="0">
                <a:latin typeface="Segoe UI" panose="020B0502040204020203" pitchFamily="34" charset="0"/>
                <a:cs typeface="Segoe UI" panose="020B0502040204020203" pitchFamily="34" charset="0"/>
              </a:rPr>
              <a:t>Er der kun behov for fx 3 infografikker, tilpasses siden så 3 spalter er fordelt jævnt på siden.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23A65FC3-47B6-5BA2-0F93-3786A0417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789" y="2226510"/>
            <a:ext cx="950576" cy="856778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491EFC47-331E-FFE8-1077-2C5697C75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989" y="2217964"/>
            <a:ext cx="950576" cy="856778"/>
          </a:xfrm>
          <a:prstGeom prst="rect">
            <a:avLst/>
          </a:prstGeom>
        </p:spPr>
      </p:pic>
      <p:pic>
        <p:nvPicPr>
          <p:cNvPr id="25" name="Billede 24">
            <a:extLst>
              <a:ext uri="{FF2B5EF4-FFF2-40B4-BE49-F238E27FC236}">
                <a16:creationId xmlns:a16="http://schemas.microsoft.com/office/drawing/2014/main" id="{0EF09251-96DC-4E08-DCD3-346370EEC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708" y="2193307"/>
            <a:ext cx="812800" cy="825500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CE0C7EFC-DDCE-24D0-BAF7-C0E8746D9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849" y="2199176"/>
            <a:ext cx="921698" cy="9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9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575DC-98EE-5FE4-0164-8909CA673CAC}"/>
              </a:ext>
            </a:extLst>
          </p:cNvPr>
          <p:cNvSpPr/>
          <p:nvPr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778F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91076FE-0B39-5AB1-974F-BA345E241362}"/>
              </a:ext>
            </a:extLst>
          </p:cNvPr>
          <p:cNvSpPr txBox="1"/>
          <p:nvPr/>
        </p:nvSpPr>
        <p:spPr>
          <a:xfrm>
            <a:off x="779929" y="874061"/>
            <a:ext cx="60377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800" b="1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Overskrift i </a:t>
            </a:r>
            <a:r>
              <a:rPr lang="da-DK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max </a:t>
            </a:r>
          </a:p>
          <a:p>
            <a:r>
              <a:rPr lang="da-DK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eller 3 </a:t>
            </a:r>
            <a:r>
              <a:rPr lang="da-DK" sz="48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linier</a:t>
            </a:r>
            <a:endParaRPr lang="da-DK" sz="4800" b="1" dirty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C5FA1CF-A425-63E1-ADC7-FAB8CA582531}"/>
              </a:ext>
            </a:extLst>
          </p:cNvPr>
          <p:cNvSpPr/>
          <p:nvPr/>
        </p:nvSpPr>
        <p:spPr>
          <a:xfrm>
            <a:off x="5238329" y="2194296"/>
            <a:ext cx="4491318" cy="4491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08C9632-4EB1-A8A3-A757-B9B858510D5C}"/>
              </a:ext>
            </a:extLst>
          </p:cNvPr>
          <p:cNvSpPr txBox="1"/>
          <p:nvPr/>
        </p:nvSpPr>
        <p:spPr>
          <a:xfrm>
            <a:off x="5238329" y="3833965"/>
            <a:ext cx="44913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200" i="1" dirty="0">
                <a:solidFill>
                  <a:srgbClr val="002D4F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Her kan indsættes</a:t>
            </a:r>
            <a:r>
              <a:rPr lang="da-DK" sz="4200" i="1" dirty="0">
                <a:solidFill>
                  <a:srgbClr val="002D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r>
              <a:rPr lang="da-DK" sz="4200" i="1" dirty="0">
                <a:solidFill>
                  <a:srgbClr val="002D4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statement!</a:t>
            </a:r>
            <a:endParaRPr lang="da-DK" sz="4200" i="1" dirty="0">
              <a:solidFill>
                <a:srgbClr val="002D4F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EE9C3CB-1F8B-86A3-0905-4526E37B3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587" y="3047580"/>
            <a:ext cx="860235" cy="707304"/>
          </a:xfrm>
          <a:prstGeom prst="rect">
            <a:avLst/>
          </a:prstGeom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BF28678-2C9C-B52C-89A6-111A969F8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516" y="7002547"/>
            <a:ext cx="1223486" cy="4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96594"/>
      </p:ext>
    </p:extLst>
  </p:cSld>
  <p:clrMapOvr>
    <a:masterClrMapping/>
  </p:clrMapOvr>
</p:sld>
</file>

<file path=ppt/theme/theme1.xml><?xml version="1.0" encoding="utf-8"?>
<a:theme xmlns:a="http://schemas.openxmlformats.org/drawingml/2006/main" name="ChitchatVTI">
  <a:themeElements>
    <a:clrScheme name="AnalogousFromLightSeedLeftStep">
      <a:dk1>
        <a:srgbClr val="000000"/>
      </a:dk1>
      <a:lt1>
        <a:srgbClr val="FFFFFF"/>
      </a:lt1>
      <a:dk2>
        <a:srgbClr val="1C2F31"/>
      </a:dk2>
      <a:lt2>
        <a:srgbClr val="F1F0F3"/>
      </a:lt2>
      <a:accent1>
        <a:srgbClr val="9BA74D"/>
      </a:accent1>
      <a:accent2>
        <a:srgbClr val="C59930"/>
      </a:accent2>
      <a:accent3>
        <a:srgbClr val="EC865B"/>
      </a:accent3>
      <a:accent4>
        <a:srgbClr val="EB4E61"/>
      </a:accent4>
      <a:accent5>
        <a:srgbClr val="EE6EB3"/>
      </a:accent5>
      <a:accent6>
        <a:srgbClr val="EB4EE4"/>
      </a:accent6>
      <a:hlink>
        <a:srgbClr val="746CAF"/>
      </a:hlink>
      <a:folHlink>
        <a:srgbClr val="7F7F7F"/>
      </a:folHlink>
    </a:clrScheme>
    <a:fontScheme name="Brugerdefinere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216</Words>
  <Application>Microsoft Office PowerPoint</Application>
  <PresentationFormat>Brugerdefineret</PresentationFormat>
  <Paragraphs>42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Calibri</vt:lpstr>
      <vt:lpstr>Segoe UI</vt:lpstr>
      <vt:lpstr>Arial</vt:lpstr>
      <vt:lpstr>Palatino</vt:lpstr>
      <vt:lpstr>ChitchatVTI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Ronny Iversen</dc:creator>
  <cp:lastModifiedBy>Ulrik Pedersen</cp:lastModifiedBy>
  <cp:revision>24</cp:revision>
  <dcterms:created xsi:type="dcterms:W3CDTF">2022-08-31T08:28:18Z</dcterms:created>
  <dcterms:modified xsi:type="dcterms:W3CDTF">2025-06-20T12:31:14Z</dcterms:modified>
</cp:coreProperties>
</file>